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305" r:id="rId5"/>
    <p:sldId id="311" r:id="rId6"/>
    <p:sldId id="312" r:id="rId7"/>
    <p:sldId id="31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dgm:spPr/>
      <dgm:t>
        <a:bodyPr/>
        <a:lstStyle/>
        <a:p>
          <a:r>
            <a:rPr lang="en-US" dirty="0"/>
            <a:t>2018</a:t>
          </a:r>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dgm:spPr/>
      <dgm:t>
        <a:bodyPr/>
        <a:lstStyle/>
        <a:p>
          <a:r>
            <a:rPr lang="en-US" dirty="0"/>
            <a:t>Lorem ipsum dolor sit amet, consectetuer adipiscing elit. </a:t>
          </a:r>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784C4D9C-6BD9-46A6-818E-2F9E32A0005D}">
      <dgm:prSet/>
      <dgm:spPr/>
      <dgm:t>
        <a:bodyPr/>
        <a:lstStyle/>
        <a:p>
          <a:r>
            <a:rPr lang="en-US" dirty="0"/>
            <a:t>2019</a:t>
          </a:r>
        </a:p>
      </dgm:t>
    </dgm:pt>
    <dgm:pt modelId="{8A955203-16FE-4E4A-A198-0745DE545A9D}" type="parTrans" cxnId="{46802EFC-9BBB-47EF-8ED9-9055FA2CDFB1}">
      <dgm:prSet/>
      <dgm:spPr/>
      <dgm:t>
        <a:bodyPr/>
        <a:lstStyle/>
        <a:p>
          <a:endParaRPr lang="en-US"/>
        </a:p>
      </dgm:t>
    </dgm:pt>
    <dgm:pt modelId="{C821C06E-AE69-427E-BAC3-DD095C5F5DE2}" type="sibTrans" cxnId="{46802EFC-9BBB-47EF-8ED9-9055FA2CDFB1}">
      <dgm:prSet/>
      <dgm:spPr/>
      <dgm:t>
        <a:bodyPr/>
        <a:lstStyle/>
        <a:p>
          <a:endParaRPr lang="en-US"/>
        </a:p>
      </dgm:t>
    </dgm:pt>
    <dgm:pt modelId="{D0A82FB8-1752-4D6F-8410-65D45BE9561E}">
      <dgm:prSet/>
      <dgm:spPr/>
      <dgm:t>
        <a:bodyPr/>
        <a:lstStyle/>
        <a:p>
          <a:r>
            <a:rPr lang="en-US" dirty="0"/>
            <a:t>Lorem ipsum dolor sit amet, consectetuer adipiscing elit. </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2B69C150-C962-46ED-A032-6DFF25CF63C4}">
      <dgm:prSet/>
      <dgm:spPr/>
      <dgm:t>
        <a:bodyPr/>
        <a:lstStyle/>
        <a:p>
          <a:r>
            <a:rPr lang="en-US" dirty="0"/>
            <a:t>2020</a:t>
          </a:r>
        </a:p>
      </dgm:t>
    </dgm:pt>
    <dgm:pt modelId="{985FED35-869E-42B1-BCFA-A365B4BDACEE}" type="parTrans" cxnId="{32E6360B-3755-4D38-8AB6-CAC505AB303E}">
      <dgm:prSet/>
      <dgm:spPr/>
      <dgm:t>
        <a:bodyPr/>
        <a:lstStyle/>
        <a:p>
          <a:endParaRPr lang="en-US"/>
        </a:p>
      </dgm:t>
    </dgm:pt>
    <dgm:pt modelId="{C2F2AFDD-9240-4783-9934-D9D85FC72453}" type="sibTrans" cxnId="{32E6360B-3755-4D38-8AB6-CAC505AB303E}">
      <dgm:prSet/>
      <dgm:spPr/>
      <dgm:t>
        <a:bodyPr/>
        <a:lstStyle/>
        <a:p>
          <a:endParaRPr lang="en-US"/>
        </a:p>
      </dgm:t>
    </dgm:pt>
    <dgm:pt modelId="{F8C565CB-F02F-49DD-8F1A-E2D32306B445}">
      <dgm:prSet/>
      <dgm:spPr/>
      <dgm:t>
        <a:bodyPr/>
        <a:lstStyle/>
        <a:p>
          <a:r>
            <a:rPr lang="en-US" dirty="0"/>
            <a:t>Lorem ipsum dolor sit amet, consectetuer adipiscing elit. </a:t>
          </a:r>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E68B4513-2346-4BC4-A736-5E30B7B2BE9E}" type="presOf" srcId="{D0A82FB8-1752-4D6F-8410-65D45BE9561E}" destId="{4EBF67CA-7B13-4FE6-A5D4-F2B5DBB8EF10}" srcOrd="0" destOrd="0"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6FEBC895-0000-449D-9CFC-BE64F544A9B7}" type="presOf" srcId="{2B69C150-C962-46ED-A032-6DFF25CF63C4}" destId="{218458F2-C6C1-4CA1-95FD-E5E7768E5C6B}" srcOrd="0" destOrd="0" presId="urn:microsoft.com/office/officeart/2016/7/layout/HexagonTimeline"/>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487755"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2018</a:t>
          </a:r>
        </a:p>
      </dsp:txBody>
      <dsp:txXfrm>
        <a:off x="487755" y="1634490"/>
        <a:ext cx="2393301" cy="445770"/>
      </dsp:txXfrm>
    </dsp:sp>
    <dsp:sp modelId="{E6B3F149-FD9C-4184-B517-50DE17DC9F42}">
      <dsp:nvSpPr>
        <dsp:cNvPr id="0" name=""/>
        <dsp:cNvSpPr/>
      </dsp:nvSpPr>
      <dsp:spPr>
        <a:xfrm>
          <a:off x="5055"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5055" y="0"/>
        <a:ext cx="3447854" cy="1188720"/>
      </dsp:txXfrm>
    </dsp:sp>
    <dsp:sp modelId="{89A522A2-C968-4BB0-AA0D-5C276045D013}">
      <dsp:nvSpPr>
        <dsp:cNvPr id="0" name=""/>
        <dsp:cNvSpPr/>
      </dsp:nvSpPr>
      <dsp:spPr>
        <a:xfrm>
          <a:off x="2970210"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72898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691835"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3935609" y="1634490"/>
          <a:ext cx="2482455" cy="445770"/>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2019</a:t>
          </a:r>
        </a:p>
      </dsp:txBody>
      <dsp:txXfrm>
        <a:off x="4201916" y="1682310"/>
        <a:ext cx="1949841" cy="350130"/>
      </dsp:txXfrm>
    </dsp:sp>
    <dsp:sp modelId="{4EBF67CA-7B13-4FE6-A5D4-F2B5DBB8EF10}">
      <dsp:nvSpPr>
        <dsp:cNvPr id="0" name=""/>
        <dsp:cNvSpPr/>
      </dsp:nvSpPr>
      <dsp:spPr>
        <a:xfrm>
          <a:off x="3452910" y="2526029"/>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3452910" y="2526029"/>
        <a:ext cx="3447854" cy="1188720"/>
      </dsp:txXfrm>
    </dsp:sp>
    <dsp:sp modelId="{61A8C36E-8A1B-40F2-AED1-4DCA68BADEF4}">
      <dsp:nvSpPr>
        <dsp:cNvPr id="0" name=""/>
        <dsp:cNvSpPr/>
      </dsp:nvSpPr>
      <dsp:spPr>
        <a:xfrm>
          <a:off x="6418065"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176837" y="2080260"/>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139689" y="2451734"/>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383464"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2020</a:t>
          </a:r>
        </a:p>
      </dsp:txBody>
      <dsp:txXfrm rot="10800000">
        <a:off x="7472618" y="1634490"/>
        <a:ext cx="2393301" cy="445770"/>
      </dsp:txXfrm>
    </dsp:sp>
    <dsp:sp modelId="{5401E5BC-5137-49E4-9201-53966AC64854}">
      <dsp:nvSpPr>
        <dsp:cNvPr id="0" name=""/>
        <dsp:cNvSpPr/>
      </dsp:nvSpPr>
      <dsp:spPr>
        <a:xfrm>
          <a:off x="6900764"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6900764" y="0"/>
        <a:ext cx="3447854" cy="1188720"/>
      </dsp:txXfrm>
    </dsp:sp>
    <dsp:sp modelId="{74850E5A-A27F-4C49-B524-9BDA42FD5C7E}">
      <dsp:nvSpPr>
        <dsp:cNvPr id="0" name=""/>
        <dsp:cNvSpPr/>
      </dsp:nvSpPr>
      <dsp:spPr>
        <a:xfrm>
          <a:off x="862469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8587544"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4/27/2020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4/27/2020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4/27/2020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4/27/2020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4/27/2020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4/27/2020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4/27/2020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a:t>‘</a:t>
            </a:r>
            <a:r>
              <a:rPr lang="en-US" sz="4400" dirty="0" err="1"/>
              <a:t>lil</a:t>
            </a:r>
            <a:r>
              <a:rPr lang="en-US" sz="4400" dirty="0"/>
              <a:t> Library app</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algn="l"/>
            <a:r>
              <a:rPr lang="en-US" sz="1800" dirty="0">
                <a:solidFill>
                  <a:srgbClr val="FC05CB"/>
                </a:solidFill>
              </a:rPr>
              <a:t>AKA “why I hate </a:t>
            </a:r>
            <a:r>
              <a:rPr lang="en-US" sz="1800">
                <a:solidFill>
                  <a:srgbClr val="FC05CB"/>
                </a:solidFill>
              </a:rPr>
              <a:t>classes”</a:t>
            </a:r>
          </a:p>
          <a:p>
            <a:pPr algn="l"/>
            <a:r>
              <a:rPr lang="en-US" sz="1800">
                <a:solidFill>
                  <a:srgbClr val="FC05CB"/>
                </a:solidFill>
              </a:rPr>
              <a:t>By </a:t>
            </a:r>
            <a:r>
              <a:rPr lang="en-US" sz="1800" dirty="0">
                <a:solidFill>
                  <a:srgbClr val="FC05CB"/>
                </a:solidFill>
              </a:rPr>
              <a:t>Alison Killen</a:t>
            </a:r>
          </a:p>
        </p:txBody>
      </p:sp>
    </p:spTree>
    <p:extLst>
      <p:ext uri="{BB962C8B-B14F-4D97-AF65-F5344CB8AC3E}">
        <p14:creationId xmlns:p14="http://schemas.microsoft.com/office/powerpoint/2010/main" val="194657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a:t>Title Lorem Ipsum </a:t>
            </a:r>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3819709334"/>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7B495-97BD-46C8-B8EB-36AC193F0386}"/>
              </a:ext>
            </a:extLst>
          </p:cNvPr>
          <p:cNvSpPr>
            <a:spLocks noGrp="1"/>
          </p:cNvSpPr>
          <p:nvPr>
            <p:ph type="title"/>
          </p:nvPr>
        </p:nvSpPr>
        <p:spPr/>
        <p:txBody>
          <a:bodyPr/>
          <a:lstStyle/>
          <a:p>
            <a:endParaRPr lang="en-AU" dirty="0"/>
          </a:p>
        </p:txBody>
      </p:sp>
      <p:sp>
        <p:nvSpPr>
          <p:cNvPr id="3" name="Content Placeholder 2">
            <a:extLst>
              <a:ext uri="{FF2B5EF4-FFF2-40B4-BE49-F238E27FC236}">
                <a16:creationId xmlns:a16="http://schemas.microsoft.com/office/drawing/2014/main" id="{56CE81B5-FE80-4F67-BB5E-16F9CE3907F9}"/>
              </a:ext>
            </a:extLst>
          </p:cNvPr>
          <p:cNvSpPr>
            <a:spLocks noGrp="1"/>
          </p:cNvSpPr>
          <p:nvPr>
            <p:ph idx="1"/>
          </p:nvPr>
        </p:nvSpPr>
        <p:spPr/>
        <p:txBody>
          <a:bodyPr/>
          <a:lstStyle/>
          <a:p>
            <a:r>
              <a:rPr lang="en-AU" dirty="0"/>
              <a:t>Purpose of app etc – follow docs format</a:t>
            </a:r>
          </a:p>
          <a:p>
            <a:r>
              <a:rPr lang="en-AU" dirty="0"/>
              <a:t>Screenshot formats</a:t>
            </a:r>
          </a:p>
          <a:p>
            <a:r>
              <a:rPr lang="en-AU" dirty="0"/>
              <a:t>Execute terminal app in presentation 9am </a:t>
            </a:r>
            <a:r>
              <a:rPr lang="en-AU" dirty="0" err="1"/>
              <a:t>tues</a:t>
            </a:r>
            <a:endParaRPr lang="en-AU" dirty="0"/>
          </a:p>
          <a:p>
            <a:r>
              <a:rPr lang="en-AU" dirty="0"/>
              <a:t>8am talk to </a:t>
            </a:r>
            <a:r>
              <a:rPr lang="en-AU" dirty="0" err="1"/>
              <a:t>janel</a:t>
            </a:r>
            <a:r>
              <a:rPr lang="en-AU" dirty="0"/>
              <a:t>?</a:t>
            </a:r>
          </a:p>
          <a:p>
            <a:endParaRPr lang="en-AU" dirty="0"/>
          </a:p>
        </p:txBody>
      </p:sp>
    </p:spTree>
    <p:extLst>
      <p:ext uri="{BB962C8B-B14F-4D97-AF65-F5344CB8AC3E}">
        <p14:creationId xmlns:p14="http://schemas.microsoft.com/office/powerpoint/2010/main" val="182918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FBA86-B69E-45BD-AE54-DFD7A6B7A789}"/>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83B48398-9F78-44DB-A6F0-FDAE9FE8FB2D}"/>
              </a:ext>
            </a:extLst>
          </p:cNvPr>
          <p:cNvSpPr>
            <a:spLocks noGrp="1"/>
          </p:cNvSpPr>
          <p:nvPr>
            <p:ph idx="1"/>
          </p:nvPr>
        </p:nvSpPr>
        <p:spPr/>
        <p:txBody>
          <a:bodyPr/>
          <a:lstStyle/>
          <a:p>
            <a:endParaRPr lang="en-AU"/>
          </a:p>
        </p:txBody>
      </p:sp>
    </p:spTree>
    <p:extLst>
      <p:ext uri="{BB962C8B-B14F-4D97-AF65-F5344CB8AC3E}">
        <p14:creationId xmlns:p14="http://schemas.microsoft.com/office/powerpoint/2010/main" val="19430255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{B632330A-D569-4BCD-8115-EC13F5611428}tf00934815</Template>
  <TotalTime>0</TotalTime>
  <Words>72</Words>
  <Application>Microsoft Office PowerPoint</Application>
  <PresentationFormat>Widescreen</PresentationFormat>
  <Paragraphs>14</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Goudy Old Style</vt:lpstr>
      <vt:lpstr>Wingdings 2</vt:lpstr>
      <vt:lpstr>SlateVTI</vt:lpstr>
      <vt:lpstr>‘lil Library app</vt:lpstr>
      <vt:lpstr>Title Lorem Ipsum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2020-04-25T03:32:23Z</dcterms:created>
  <dcterms:modified xsi:type="dcterms:W3CDTF">2020-04-27T01:06:25Z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